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78" r:id="rId3"/>
    <p:sldId id="296" r:id="rId4"/>
    <p:sldId id="298" r:id="rId5"/>
    <p:sldId id="292" r:id="rId6"/>
    <p:sldId id="281" r:id="rId7"/>
    <p:sldId id="299" r:id="rId8"/>
    <p:sldId id="294" r:id="rId9"/>
    <p:sldId id="265" r:id="rId10"/>
    <p:sldId id="306" r:id="rId11"/>
    <p:sldId id="307" r:id="rId12"/>
    <p:sldId id="308" r:id="rId13"/>
    <p:sldId id="266" r:id="rId14"/>
    <p:sldId id="267" r:id="rId15"/>
    <p:sldId id="259" r:id="rId16"/>
    <p:sldId id="309" r:id="rId17"/>
    <p:sldId id="289" r:id="rId18"/>
    <p:sldId id="310" r:id="rId19"/>
    <p:sldId id="268" r:id="rId20"/>
    <p:sldId id="330" r:id="rId21"/>
    <p:sldId id="311" r:id="rId22"/>
    <p:sldId id="321" r:id="rId23"/>
    <p:sldId id="320" r:id="rId24"/>
    <p:sldId id="331" r:id="rId25"/>
  </p:sldIdLst>
  <p:sldSz cx="9144000" cy="5143500" type="screen16x9"/>
  <p:notesSz cx="9144000" cy="6858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419"/>
    <a:srgbClr val="00A0FF"/>
    <a:srgbClr val="00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 autoAdjust="0"/>
    <p:restoredTop sz="94673" autoAdjust="0"/>
  </p:normalViewPr>
  <p:slideViewPr>
    <p:cSldViewPr snapToGrid="0" snapToObjects="1">
      <p:cViewPr>
        <p:scale>
          <a:sx n="121" d="100"/>
          <a:sy n="121" d="100"/>
        </p:scale>
        <p:origin x="-2768" y="-13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6" d="100"/>
        <a:sy n="2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061E5-8C98-0547-BB78-7EE7A65A3AFE}" type="datetime1">
              <a:rPr lang="it-IT" smtClean="0"/>
              <a:t>03/12/18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803BE-D67C-A04C-8B83-48A71792634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5957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22275-526E-874B-AEF3-1BE6B8EC829B}" type="datetime1">
              <a:rPr lang="it-IT" smtClean="0"/>
              <a:t>03/12/18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525E0-5DFD-D64D-AD2B-206B45F8FA3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9675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1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2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82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0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84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66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8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98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3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32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28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B9B85-B945-964A-B28A-FF5CA23122A6}" type="datetimeFigureOut">
              <a:rPr lang="it-IT" smtClean="0"/>
              <a:t>03/12/18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AD2CD-73EA-8341-881A-D9BD49997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84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Internet Point\Desktop\Immagini per Michel\Atti degli aposto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81" y="6088"/>
            <a:ext cx="3870932" cy="513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 descr="sfondo scu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-7471" y="581166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000" dirty="0" smtClean="0">
                <a:solidFill>
                  <a:srgbClr val="00A0FF"/>
                </a:solidFill>
                <a:latin typeface="Gill Sans"/>
                <a:cs typeface="Gill Sans"/>
              </a:rPr>
              <a:t>LA CHIESA</a:t>
            </a:r>
            <a:endParaRPr lang="it-IT" sz="7000" dirty="0">
              <a:solidFill>
                <a:srgbClr val="00A0FF"/>
              </a:solidFill>
              <a:latin typeface="Gill Sans"/>
              <a:cs typeface="Gill San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765522"/>
            <a:ext cx="9144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 smtClean="0">
                <a:solidFill>
                  <a:srgbClr val="00A0FF"/>
                </a:solidFill>
                <a:latin typeface="Segoe print"/>
                <a:cs typeface="Segoe print"/>
              </a:rPr>
              <a:t>La prima comunità cristiana</a:t>
            </a:r>
            <a:endParaRPr lang="it-IT" sz="2300" dirty="0">
              <a:solidFill>
                <a:srgbClr val="00A0FF"/>
              </a:solidFill>
              <a:latin typeface="Segoe print"/>
              <a:cs typeface="Segoe print"/>
            </a:endParaRPr>
          </a:p>
        </p:txBody>
      </p:sp>
      <p:pic>
        <p:nvPicPr>
          <p:cNvPr id="4" name="Immagine 3" descr="case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49" y="2586700"/>
            <a:ext cx="5142696" cy="1817943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6661092" y="2326096"/>
            <a:ext cx="1138428" cy="521208"/>
            <a:chOff x="6665631" y="2412683"/>
            <a:chExt cx="1138428" cy="52120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631" y="2412683"/>
              <a:ext cx="1138428" cy="521208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6665631" y="2494800"/>
              <a:ext cx="113388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b="1" dirty="0" smtClean="0">
                  <a:solidFill>
                    <a:schemeClr val="bg1"/>
                  </a:solidFill>
                  <a:latin typeface="Segoe print"/>
                  <a:cs typeface="Segoe print"/>
                </a:rPr>
                <a:t>PARTE 2</a:t>
              </a:r>
              <a:endParaRPr lang="it-IT" sz="1500" b="1" dirty="0">
                <a:solidFill>
                  <a:schemeClr val="bg1"/>
                </a:solidFill>
                <a:latin typeface="Segoe print"/>
                <a:cs typeface="Segoe prin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7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2"/>
          <p:cNvSpPr txBox="1"/>
          <p:nvPr/>
        </p:nvSpPr>
        <p:spPr>
          <a:xfrm>
            <a:off x="338737" y="3704032"/>
            <a:ext cx="1902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Filippo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2516099" y="3704032"/>
            <a:ext cx="1733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Bartolomeo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sp>
        <p:nvSpPr>
          <p:cNvPr id="11" name="CasellaDiTesto 2"/>
          <p:cNvSpPr txBox="1"/>
          <p:nvPr/>
        </p:nvSpPr>
        <p:spPr>
          <a:xfrm>
            <a:off x="4680407" y="3704032"/>
            <a:ext cx="1916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Tommaso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sp>
        <p:nvSpPr>
          <p:cNvPr id="12" name="CasellaDiTesto 2"/>
          <p:cNvSpPr txBox="1"/>
          <p:nvPr/>
        </p:nvSpPr>
        <p:spPr>
          <a:xfrm>
            <a:off x="6783824" y="3712425"/>
            <a:ext cx="1988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Matteo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pic>
        <p:nvPicPr>
          <p:cNvPr id="14" name="Immagine 1" descr="Filipp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3" t="9908" r="16433" b="9361"/>
          <a:stretch/>
        </p:blipFill>
        <p:spPr>
          <a:xfrm>
            <a:off x="463523" y="998903"/>
            <a:ext cx="1651119" cy="2621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3" descr="Bartolome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5251" r="5923" b="5246"/>
          <a:stretch/>
        </p:blipFill>
        <p:spPr>
          <a:xfrm>
            <a:off x="2335073" y="990510"/>
            <a:ext cx="2148026" cy="262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magine 1" descr="Tommas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6" t="15919" r="8526" b="9199"/>
          <a:stretch/>
        </p:blipFill>
        <p:spPr>
          <a:xfrm>
            <a:off x="4707838" y="986404"/>
            <a:ext cx="1874498" cy="2642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magine 2" descr="Matteo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9" t="8082" r="10578" b="14332"/>
          <a:stretch/>
        </p:blipFill>
        <p:spPr>
          <a:xfrm>
            <a:off x="6793235" y="988139"/>
            <a:ext cx="1932538" cy="2640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696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2"/>
          <p:cNvSpPr txBox="1"/>
          <p:nvPr/>
        </p:nvSpPr>
        <p:spPr>
          <a:xfrm>
            <a:off x="338737" y="3720742"/>
            <a:ext cx="190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Giuda Iscariota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2516099" y="3720742"/>
            <a:ext cx="1733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Simone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sp>
        <p:nvSpPr>
          <p:cNvPr id="11" name="CasellaDiTesto 2"/>
          <p:cNvSpPr txBox="1"/>
          <p:nvPr/>
        </p:nvSpPr>
        <p:spPr>
          <a:xfrm>
            <a:off x="4580147" y="3720742"/>
            <a:ext cx="1916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Giacomo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sp>
        <p:nvSpPr>
          <p:cNvPr id="12" name="CasellaDiTesto 2"/>
          <p:cNvSpPr txBox="1"/>
          <p:nvPr/>
        </p:nvSpPr>
        <p:spPr>
          <a:xfrm>
            <a:off x="6783824" y="3729135"/>
            <a:ext cx="1988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Taddeo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pic>
        <p:nvPicPr>
          <p:cNvPr id="14" name="Immagine 3" descr="giuda iscariot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10071" r="25265" b="10660"/>
          <a:stretch/>
        </p:blipFill>
        <p:spPr>
          <a:xfrm>
            <a:off x="436136" y="982022"/>
            <a:ext cx="1696157" cy="2630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" descr="simone08we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t="5686" r="6841" b="5787"/>
          <a:stretch/>
        </p:blipFill>
        <p:spPr>
          <a:xfrm>
            <a:off x="2382419" y="956467"/>
            <a:ext cx="1957330" cy="2680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magine 2" descr="giacom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9582" r="12615" b="9523"/>
          <a:stretch/>
        </p:blipFill>
        <p:spPr>
          <a:xfrm>
            <a:off x="4565803" y="956468"/>
            <a:ext cx="1942924" cy="2680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magine 3" descr="Giuda Taddeo-cugino-di-gesu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7635" r="10843" b="8386"/>
          <a:stretch/>
        </p:blipFill>
        <p:spPr>
          <a:xfrm>
            <a:off x="6726746" y="956637"/>
            <a:ext cx="2063187" cy="267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90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ostoli_concilio-gerusalemm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20989" r="7599" b="8081"/>
          <a:stretch/>
        </p:blipFill>
        <p:spPr>
          <a:xfrm>
            <a:off x="2034285" y="-1"/>
            <a:ext cx="5303255" cy="51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7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taly-163368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" b="16592"/>
          <a:stretch/>
        </p:blipFill>
        <p:spPr>
          <a:xfrm>
            <a:off x="-1" y="0"/>
            <a:ext cx="9847385" cy="5143500"/>
          </a:xfrm>
          <a:prstGeom prst="rect">
            <a:avLst/>
          </a:prstGeom>
        </p:spPr>
      </p:pic>
      <p:pic>
        <p:nvPicPr>
          <p:cNvPr id="2" name="Segnaposto contenuto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4"/>
          <a:stretch/>
        </p:blipFill>
        <p:spPr>
          <a:xfrm>
            <a:off x="4658594" y="506255"/>
            <a:ext cx="2118631" cy="1800225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ap="sq" cmpd="sng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Risultati immagini per vesco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904">
            <a:off x="258779" y="1010490"/>
            <a:ext cx="1976496" cy="2066337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mpd="sng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" name="Picture 10" descr="Risultati immagini per vesco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528">
            <a:off x="6824227" y="1790853"/>
            <a:ext cx="2034856" cy="22146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mpd="sng">
            <a:solidFill>
              <a:schemeClr val="bg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" name="Segnaposto contenuto 3" descr="Bartolomew I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254" y="2604093"/>
            <a:ext cx="1847954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127000" cmpd="sng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805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rome-19450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586"/>
          </a:xfrm>
          <a:prstGeom prst="rect">
            <a:avLst/>
          </a:prstGeom>
        </p:spPr>
      </p:pic>
      <p:pic>
        <p:nvPicPr>
          <p:cNvPr id="3" name="Immagine 2" descr="papa francesc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449" y="1037009"/>
            <a:ext cx="4676167" cy="312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05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1327098_3655086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" r="25430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3" name="Immagine 1" descr="Resultado de imagen de foto il papa a l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r="9744"/>
          <a:stretch/>
        </p:blipFill>
        <p:spPr bwMode="auto">
          <a:xfrm>
            <a:off x="740172" y="297962"/>
            <a:ext cx="3644134" cy="1944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Immagine 2" descr="Resultado de imagen de patriarca di costantinopol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" t="10781" r="22065"/>
          <a:stretch/>
        </p:blipFill>
        <p:spPr bwMode="auto">
          <a:xfrm>
            <a:off x="4574433" y="1362809"/>
            <a:ext cx="3937000" cy="2722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Immagine 4" descr="papa francesco e i vescovi luteran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72" y="2540001"/>
            <a:ext cx="3507154" cy="2338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64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8_A_8bit_PE-IC8-DS2-Q2_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62" y="-2966273"/>
            <a:ext cx="6858000" cy="8109773"/>
          </a:xfrm>
          <a:prstGeom prst="rect">
            <a:avLst/>
          </a:prstGeom>
        </p:spPr>
      </p:pic>
      <p:pic>
        <p:nvPicPr>
          <p:cNvPr id="7" name="Picture 6" descr="Petecost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magine 1" descr="Fra_Angelico_-_St_Peter_Preaching_in_the_Presence_of_St_Mark_-_WGA0046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10251"/>
          <a:stretch/>
        </p:blipFill>
        <p:spPr>
          <a:xfrm>
            <a:off x="-47974" y="1"/>
            <a:ext cx="91919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251E-6 6.72424E-7 L -4.44251E-6 0.5496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fondo con lu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32726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A0FF"/>
                </a:solidFill>
                <a:latin typeface="Segoe print"/>
                <a:cs typeface="Segoe print"/>
              </a:rPr>
              <a:t>Si amavano gli uni gli altri</a:t>
            </a:r>
            <a:endParaRPr lang="it-IT" sz="4000" dirty="0">
              <a:solidFill>
                <a:srgbClr val="00A0FF"/>
              </a:solidFill>
              <a:latin typeface="Segoe print"/>
              <a:cs typeface="Segoe print"/>
            </a:endParaRPr>
          </a:p>
        </p:txBody>
      </p:sp>
    </p:spTree>
    <p:extLst>
      <p:ext uri="{BB962C8B-B14F-4D97-AF65-F5344CB8AC3E}">
        <p14:creationId xmlns:p14="http://schemas.microsoft.com/office/powerpoint/2010/main" val="15160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ldiers-22042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48" y="0"/>
            <a:ext cx="9259448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5448" y="0"/>
            <a:ext cx="9259448" cy="526946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accent6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ilhouette-24803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36" y="0"/>
            <a:ext cx="50765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en3 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" b="643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6" name="Picture 5" descr="pentecost-bologn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 b="6942"/>
          <a:stretch/>
        </p:blipFill>
        <p:spPr>
          <a:xfrm>
            <a:off x="24342" y="0"/>
            <a:ext cx="91196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ra_Angelico_-_St_Peter_Preaching_in_the_Presence_of_St_Mark_-_WGA0046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10251"/>
          <a:stretch/>
        </p:blipFill>
        <p:spPr>
          <a:xfrm>
            <a:off x="-47974" y="1"/>
            <a:ext cx="91919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4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_Paul_Jerusalem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 b="182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3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rt-121347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38479"/>
          <a:stretch/>
        </p:blipFill>
        <p:spPr>
          <a:xfrm>
            <a:off x="1434182" y="0"/>
            <a:ext cx="6184983" cy="5143500"/>
          </a:xfrm>
          <a:prstGeom prst="rect">
            <a:avLst/>
          </a:prstGeom>
        </p:spPr>
      </p:pic>
      <p:pic>
        <p:nvPicPr>
          <p:cNvPr id="2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" t="11610" r="22370" b="9863"/>
          <a:stretch/>
        </p:blipFill>
        <p:spPr>
          <a:xfrm flipV="1">
            <a:off x="1434182" y="0"/>
            <a:ext cx="61849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_A_8bit_PE-IC8-DS2-Q2_m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62" y="-2966273"/>
            <a:ext cx="6858000" cy="8109773"/>
          </a:xfrm>
          <a:prstGeom prst="rect">
            <a:avLst/>
          </a:prstGeom>
        </p:spPr>
      </p:pic>
      <p:pic>
        <p:nvPicPr>
          <p:cNvPr id="6" name="Immagine 1" descr="icona-russa-albero-della-vit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1" b="27579"/>
          <a:stretch/>
        </p:blipFill>
        <p:spPr>
          <a:xfrm>
            <a:off x="1169763" y="0"/>
            <a:ext cx="6869856" cy="5143500"/>
          </a:xfrm>
          <a:prstGeom prst="rect">
            <a:avLst/>
          </a:prstGeom>
        </p:spPr>
      </p:pic>
      <p:pic>
        <p:nvPicPr>
          <p:cNvPr id="5" name="Picture 4" descr="gen3 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251E-6 6.72424E-7 L -4.44251E-6 0.5496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2"/>
          <p:cNvSpPr txBox="1"/>
          <p:nvPr/>
        </p:nvSpPr>
        <p:spPr>
          <a:xfrm>
            <a:off x="0" y="3689507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>
                <a:solidFill>
                  <a:schemeClr val="bg1"/>
                </a:solidFill>
                <a:latin typeface="Gill Sans"/>
                <a:cs typeface="Gill Sans"/>
              </a:rPr>
              <a:t>Realizzazione a cura dei Centri Gen3, Rocca di Papa (Roma) </a:t>
            </a:r>
          </a:p>
          <a:p>
            <a:pPr algn="ctr"/>
            <a:r>
              <a:rPr lang="it-IT" sz="1500" dirty="0" smtClean="0">
                <a:solidFill>
                  <a:schemeClr val="bg1"/>
                </a:solidFill>
                <a:latin typeface="Gill Sans"/>
                <a:cs typeface="Gill Sans"/>
              </a:rPr>
              <a:t>ad uso interno del Movimento dei Focolari</a:t>
            </a:r>
            <a:endParaRPr lang="it-IT" sz="15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184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_Paul_Jerusalem_102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 b="1829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0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lla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35" y="-30443"/>
            <a:ext cx="9211235" cy="51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ovanni_Paolo_Pannini_-_Sermon_of_St_Paul_amidst_the_Ruins,_174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r="2254" b="1959"/>
          <a:stretch/>
        </p:blipFill>
        <p:spPr>
          <a:xfrm>
            <a:off x="1494602" y="-30443"/>
            <a:ext cx="6609298" cy="5173943"/>
          </a:xfrm>
          <a:prstGeom prst="rect">
            <a:avLst/>
          </a:prstGeom>
        </p:spPr>
      </p:pic>
      <p:pic>
        <p:nvPicPr>
          <p:cNvPr id="6" name="Picture 5" descr="hb_24.45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58" y="0"/>
            <a:ext cx="6609298" cy="51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fondo scu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490"/>
          </a:xfrm>
          <a:prstGeom prst="rect">
            <a:avLst/>
          </a:prstGeom>
        </p:spPr>
      </p:pic>
      <p:pic>
        <p:nvPicPr>
          <p:cNvPr id="14" name="Immagine 13" descr="case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49" y="2586700"/>
            <a:ext cx="5142696" cy="181794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665547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500" dirty="0" smtClean="0">
                <a:solidFill>
                  <a:srgbClr val="00A0FF"/>
                </a:solidFill>
                <a:latin typeface="Segoe print"/>
                <a:cs typeface="Segoe print"/>
              </a:rPr>
              <a:t>Vivevano </a:t>
            </a:r>
            <a:br>
              <a:rPr lang="it-IT" sz="3500" dirty="0" smtClean="0">
                <a:solidFill>
                  <a:srgbClr val="00A0FF"/>
                </a:solidFill>
                <a:latin typeface="Segoe print"/>
                <a:cs typeface="Segoe print"/>
              </a:rPr>
            </a:br>
            <a:r>
              <a:rPr lang="it-IT" sz="3500" dirty="0" smtClean="0">
                <a:solidFill>
                  <a:srgbClr val="00A0FF"/>
                </a:solidFill>
                <a:latin typeface="Segoe print"/>
                <a:cs typeface="Segoe print"/>
              </a:rPr>
              <a:t>le parole di Gesù</a:t>
            </a:r>
            <a:endParaRPr lang="it-IT" sz="3500" dirty="0">
              <a:solidFill>
                <a:srgbClr val="00A0FF"/>
              </a:solidFill>
              <a:latin typeface="Segoe print"/>
              <a:cs typeface="Segoe print"/>
            </a:endParaRPr>
          </a:p>
        </p:txBody>
      </p:sp>
      <p:sp>
        <p:nvSpPr>
          <p:cNvPr id="2" name="Fumetto 3 1"/>
          <p:cNvSpPr/>
          <p:nvPr/>
        </p:nvSpPr>
        <p:spPr>
          <a:xfrm flipH="1">
            <a:off x="2092149" y="493337"/>
            <a:ext cx="4925180" cy="1699274"/>
          </a:xfrm>
          <a:prstGeom prst="wedgeEllipseCallout">
            <a:avLst/>
          </a:prstGeom>
          <a:noFill/>
          <a:ln w="25400" cap="rnd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5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0"/>
          <a:stretch/>
        </p:blipFill>
        <p:spPr>
          <a:xfrm>
            <a:off x="1905042" y="-24738"/>
            <a:ext cx="5439401" cy="51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7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 descr="icona-russa-albero-della-vit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4" b="12089"/>
          <a:stretch/>
        </p:blipFill>
        <p:spPr>
          <a:xfrm>
            <a:off x="2164063" y="0"/>
            <a:ext cx="4913007" cy="5143500"/>
          </a:xfrm>
          <a:prstGeom prst="rect">
            <a:avLst/>
          </a:prstGeom>
        </p:spPr>
      </p:pic>
      <p:pic>
        <p:nvPicPr>
          <p:cNvPr id="2" name="Picture 1" descr="06-Resurrezione-Gesu-discepol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70" y="0"/>
            <a:ext cx="66522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ndrea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" t="6335" r="7902" b="6112"/>
          <a:stretch/>
        </p:blipFill>
        <p:spPr>
          <a:xfrm>
            <a:off x="326900" y="1013681"/>
            <a:ext cx="1914008" cy="254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 descr="Pietr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59" y="994235"/>
            <a:ext cx="1867932" cy="2560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2"/>
          <p:cNvSpPr txBox="1"/>
          <p:nvPr/>
        </p:nvSpPr>
        <p:spPr>
          <a:xfrm>
            <a:off x="338737" y="3595417"/>
            <a:ext cx="1902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Andrea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sp>
        <p:nvSpPr>
          <p:cNvPr id="9" name="CasellaDiTesto 2"/>
          <p:cNvSpPr txBox="1"/>
          <p:nvPr/>
        </p:nvSpPr>
        <p:spPr>
          <a:xfrm>
            <a:off x="2516099" y="3595417"/>
            <a:ext cx="1733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Pietro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pic>
        <p:nvPicPr>
          <p:cNvPr id="10" name="Immagine 6" descr="giacomo inter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0" t="6497" r="19393" b="58416"/>
          <a:stretch/>
        </p:blipFill>
        <p:spPr>
          <a:xfrm>
            <a:off x="4532383" y="993283"/>
            <a:ext cx="1964577" cy="254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sellaDiTesto 2"/>
          <p:cNvSpPr txBox="1"/>
          <p:nvPr/>
        </p:nvSpPr>
        <p:spPr>
          <a:xfrm>
            <a:off x="4580147" y="3595417"/>
            <a:ext cx="1916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Giacomo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sp>
        <p:nvSpPr>
          <p:cNvPr id="12" name="CasellaDiTesto 2"/>
          <p:cNvSpPr txBox="1"/>
          <p:nvPr/>
        </p:nvSpPr>
        <p:spPr>
          <a:xfrm>
            <a:off x="6783824" y="3603810"/>
            <a:ext cx="1988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9419"/>
                </a:solidFill>
                <a:latin typeface="Segoe print"/>
                <a:cs typeface="Segoe print"/>
              </a:rPr>
              <a:t>Giovanni</a:t>
            </a:r>
            <a:endParaRPr lang="it-IT" sz="2000" dirty="0">
              <a:solidFill>
                <a:srgbClr val="FF9419"/>
              </a:solidFill>
              <a:latin typeface="Segoe print"/>
              <a:cs typeface="Segoe print"/>
            </a:endParaRPr>
          </a:p>
        </p:txBody>
      </p:sp>
      <p:pic>
        <p:nvPicPr>
          <p:cNvPr id="13" name="Immagine 4" descr="giovanni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7319" r="6675" b="4751"/>
          <a:stretch/>
        </p:blipFill>
        <p:spPr>
          <a:xfrm>
            <a:off x="6694133" y="973838"/>
            <a:ext cx="2111985" cy="256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05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48</Words>
  <Application>Microsoft Macintosh PowerPoint</Application>
  <PresentationFormat>On-screen Show (16:9)</PresentationFormat>
  <Paragraphs>19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Centri Mondiali</dc:creator>
  <cp:lastModifiedBy>Maria Clara de Rezende Oliveira</cp:lastModifiedBy>
  <cp:revision>376</cp:revision>
  <cp:lastPrinted>2018-11-06T12:05:04Z</cp:lastPrinted>
  <dcterms:created xsi:type="dcterms:W3CDTF">2018-10-29T10:38:07Z</dcterms:created>
  <dcterms:modified xsi:type="dcterms:W3CDTF">2018-12-03T15:46:35Z</dcterms:modified>
</cp:coreProperties>
</file>