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264" r:id="rId3"/>
    <p:sldId id="259" r:id="rId4"/>
    <p:sldId id="280" r:id="rId5"/>
    <p:sldId id="278" r:id="rId6"/>
    <p:sldId id="266" r:id="rId7"/>
    <p:sldId id="281" r:id="rId8"/>
    <p:sldId id="299" r:id="rId9"/>
    <p:sldId id="298" r:id="rId10"/>
    <p:sldId id="270" r:id="rId11"/>
    <p:sldId id="310" r:id="rId12"/>
    <p:sldId id="271" r:id="rId13"/>
    <p:sldId id="341" r:id="rId14"/>
    <p:sldId id="273" r:id="rId15"/>
    <p:sldId id="274" r:id="rId16"/>
    <p:sldId id="336" r:id="rId17"/>
    <p:sldId id="291" r:id="rId18"/>
    <p:sldId id="328" r:id="rId19"/>
    <p:sldId id="333" r:id="rId20"/>
    <p:sldId id="288" r:id="rId21"/>
    <p:sldId id="339" r:id="rId22"/>
    <p:sldId id="329" r:id="rId23"/>
    <p:sldId id="295" r:id="rId24"/>
    <p:sldId id="296" r:id="rId25"/>
    <p:sldId id="290" r:id="rId26"/>
    <p:sldId id="313" r:id="rId27"/>
    <p:sldId id="305" r:id="rId28"/>
    <p:sldId id="301" r:id="rId29"/>
    <p:sldId id="302" r:id="rId30"/>
    <p:sldId id="307" r:id="rId31"/>
    <p:sldId id="292" r:id="rId32"/>
    <p:sldId id="338" r:id="rId33"/>
    <p:sldId id="343" r:id="rId34"/>
  </p:sldIdLst>
  <p:sldSz cx="9144000" cy="5143500" type="screen16x9"/>
  <p:notesSz cx="9144000" cy="6858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A0FF"/>
    <a:srgbClr val="00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 autoAdjust="0"/>
    <p:restoredTop sz="94673" autoAdjust="0"/>
  </p:normalViewPr>
  <p:slideViewPr>
    <p:cSldViewPr snapToGrid="0" snapToObjects="1">
      <p:cViewPr>
        <p:scale>
          <a:sx n="161" d="100"/>
          <a:sy n="161" d="100"/>
        </p:scale>
        <p:origin x="-1648" y="-7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061E5-8C98-0547-BB78-7EE7A65A3AFE}" type="datetime1">
              <a:rPr lang="it-IT" smtClean="0"/>
              <a:t>03/12/18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803BE-D67C-A04C-8B83-48A7179263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5957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22275-526E-874B-AEF3-1BE6B8EC829B}" type="datetime1">
              <a:rPr lang="it-IT" smtClean="0"/>
              <a:t>03/12/18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525E0-5DFD-D64D-AD2B-206B45F8FA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9675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19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23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82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05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84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66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8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98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3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32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28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84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ternet Point\Desktop\Immagini per Michel\SanLuca ico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94" y="0"/>
            <a:ext cx="371734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 descr="sfondo scu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"/>
            <a:ext cx="9144000" cy="51435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-7471" y="581166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000" dirty="0" smtClean="0">
                <a:solidFill>
                  <a:srgbClr val="00A0FF"/>
                </a:solidFill>
                <a:latin typeface="Gill Sans"/>
                <a:cs typeface="Gill Sans"/>
              </a:rPr>
              <a:t>LA CHIESA</a:t>
            </a:r>
            <a:endParaRPr lang="it-IT" sz="7000" dirty="0">
              <a:solidFill>
                <a:srgbClr val="00A0FF"/>
              </a:solidFill>
              <a:latin typeface="Gill Sans"/>
              <a:cs typeface="Gill San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1765522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dirty="0" smtClean="0">
                <a:solidFill>
                  <a:srgbClr val="00A0FF"/>
                </a:solidFill>
                <a:latin typeface="Segoe print"/>
                <a:cs typeface="Segoe print"/>
              </a:rPr>
              <a:t>La prima comunità cristiana</a:t>
            </a:r>
            <a:endParaRPr lang="it-IT" sz="2300" dirty="0">
              <a:solidFill>
                <a:srgbClr val="00A0FF"/>
              </a:solidFill>
              <a:latin typeface="Segoe print"/>
              <a:cs typeface="Segoe print"/>
            </a:endParaRPr>
          </a:p>
        </p:txBody>
      </p:sp>
      <p:pic>
        <p:nvPicPr>
          <p:cNvPr id="4" name="Immagine 3" descr="case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49" y="2586700"/>
            <a:ext cx="5142696" cy="1817943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6661092" y="2326096"/>
            <a:ext cx="1138428" cy="521208"/>
            <a:chOff x="6665631" y="2412683"/>
            <a:chExt cx="1138428" cy="52120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631" y="2412683"/>
              <a:ext cx="1138428" cy="521208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6665631" y="2494800"/>
              <a:ext cx="113388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b="1" dirty="0" smtClean="0">
                  <a:solidFill>
                    <a:schemeClr val="bg1"/>
                  </a:solidFill>
                  <a:latin typeface="Segoe print"/>
                  <a:cs typeface="Segoe print"/>
                </a:rPr>
                <a:t>PARTE 1</a:t>
              </a:r>
              <a:endParaRPr lang="it-IT" sz="1500" b="1" dirty="0">
                <a:solidFill>
                  <a:schemeClr val="bg1"/>
                </a:solidFill>
                <a:latin typeface="Segoe print"/>
                <a:cs typeface="Segoe prin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71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fbe27d0f451add04758c5b02a760ad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"/>
          <a:stretch/>
        </p:blipFill>
        <p:spPr>
          <a:xfrm>
            <a:off x="1200769" y="0"/>
            <a:ext cx="6717257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69" y="0"/>
            <a:ext cx="67172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P_art-20925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929"/>
            <a:ext cx="13165667" cy="52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rmacao_no-alto-da-cruz-jesus-nos-mostra-maria-como-nossa-ma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35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sus-753063_m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" y="-764396"/>
            <a:ext cx="9184641" cy="6972300"/>
          </a:xfrm>
          <a:prstGeom prst="rect">
            <a:avLst/>
          </a:prstGeom>
        </p:spPr>
      </p:pic>
      <p:pic>
        <p:nvPicPr>
          <p:cNvPr id="4" name="Immagine 3" descr="gesu abandonato_grigio.jpg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2984" b="3577"/>
          <a:stretch/>
        </p:blipFill>
        <p:spPr>
          <a:xfrm>
            <a:off x="5550041" y="0"/>
            <a:ext cx="3593959" cy="5143500"/>
          </a:xfrm>
          <a:prstGeom prst="rect">
            <a:avLst/>
          </a:prstGeom>
        </p:spPr>
      </p:pic>
      <p:pic>
        <p:nvPicPr>
          <p:cNvPr id="3" name="Picture 2" descr="jesus-40414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t="4546" r="5592" b="4546"/>
          <a:stretch/>
        </p:blipFill>
        <p:spPr>
          <a:xfrm>
            <a:off x="0" y="-20116"/>
            <a:ext cx="5550041" cy="516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nternet Point\Desktop\Immagini per Michel\Deposizione Caravaggio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t="12732" b="6942"/>
          <a:stretch/>
        </p:blipFill>
        <p:spPr bwMode="auto">
          <a:xfrm>
            <a:off x="2463202" y="0"/>
            <a:ext cx="420797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3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ressurezio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" b="980"/>
          <a:stretch/>
        </p:blipFill>
        <p:spPr>
          <a:xfrm>
            <a:off x="1473200" y="0"/>
            <a:ext cx="61781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ntoretto;_Noli_me_tange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31" y="-16633"/>
            <a:ext cx="4302261" cy="5160133"/>
          </a:xfrm>
          <a:prstGeom prst="rect">
            <a:avLst/>
          </a:prstGeom>
        </p:spPr>
      </p:pic>
      <p:pic>
        <p:nvPicPr>
          <p:cNvPr id="4" name="Picture 3" descr="christ-speaks-with-disciples-on-the-road-to-emmaus-larg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5902"/>
          <a:stretch/>
        </p:blipFill>
        <p:spPr>
          <a:xfrm>
            <a:off x="923700" y="-9181"/>
            <a:ext cx="7248489" cy="5152681"/>
          </a:xfrm>
          <a:prstGeom prst="rect">
            <a:avLst/>
          </a:prstGeom>
        </p:spPr>
      </p:pic>
      <p:pic>
        <p:nvPicPr>
          <p:cNvPr id="7" name="Picture 6" descr="emmau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83" y="-9181"/>
            <a:ext cx="7248906" cy="5143500"/>
          </a:xfrm>
          <a:prstGeom prst="rect">
            <a:avLst/>
          </a:prstGeom>
        </p:spPr>
      </p:pic>
      <p:pic>
        <p:nvPicPr>
          <p:cNvPr id="5" name="Immagine 2" descr="ressurezione con discepol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83" y="0"/>
            <a:ext cx="7248488" cy="51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EmptyCop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7"/>
          <a:stretch/>
        </p:blipFill>
        <p:spPr>
          <a:xfrm>
            <a:off x="0" y="-115443"/>
            <a:ext cx="9144000" cy="52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05a-JesusContinuity-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66" y="0"/>
            <a:ext cx="72655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squa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86" y="-10647"/>
            <a:ext cx="7477519" cy="515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3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kid-260385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9375" r="-2666" b="6155"/>
          <a:stretch/>
        </p:blipFill>
        <p:spPr>
          <a:xfrm>
            <a:off x="-1" y="-1"/>
            <a:ext cx="8419351" cy="5143501"/>
          </a:xfrm>
          <a:prstGeom prst="rect">
            <a:avLst/>
          </a:prstGeom>
        </p:spPr>
      </p:pic>
      <p:pic>
        <p:nvPicPr>
          <p:cNvPr id="8" name="Immagine 7" descr="evangelho san luca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94" y="0"/>
            <a:ext cx="38645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3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an tomaz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r="3069"/>
          <a:stretch/>
        </p:blipFill>
        <p:spPr>
          <a:xfrm>
            <a:off x="1247797" y="0"/>
            <a:ext cx="6652260" cy="5143500"/>
          </a:xfrm>
          <a:prstGeom prst="rect">
            <a:avLst/>
          </a:prstGeom>
        </p:spPr>
      </p:pic>
      <p:pic>
        <p:nvPicPr>
          <p:cNvPr id="4" name="Picture 3" descr="06-Resurrezione-Gesu-discepol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96" y="0"/>
            <a:ext cx="66522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2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ww-St-Takla-org--jesus-before-his-ascention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72" y="0"/>
            <a:ext cx="4228502" cy="5143500"/>
          </a:xfrm>
          <a:prstGeom prst="rect">
            <a:avLst/>
          </a:prstGeom>
        </p:spPr>
      </p:pic>
      <p:pic>
        <p:nvPicPr>
          <p:cNvPr id="4" name="Picture 3" descr="jesus-silhouette-standing-on-hill-crest-with-sun-and-clouds-behind-him_vkzpsy4z__F0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5" name="Picture 4" descr="ascensao0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243"/>
          <a:stretch/>
        </p:blipFill>
        <p:spPr>
          <a:xfrm>
            <a:off x="0" y="0"/>
            <a:ext cx="92025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-the-beginning-was-the-word-qhrnjf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5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n-the-beginning-was-the-word-qhrnjf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5" name="Immagine 4" descr="gen3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17457" cy="8650890"/>
          </a:xfrm>
          <a:prstGeom prst="rect">
            <a:avLst/>
          </a:prstGeom>
        </p:spPr>
      </p:pic>
      <p:pic>
        <p:nvPicPr>
          <p:cNvPr id="6" name="Immagine 5" descr="gen3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6179" cy="5143500"/>
          </a:xfrm>
          <a:prstGeom prst="rect">
            <a:avLst/>
          </a:prstGeom>
        </p:spPr>
      </p:pic>
      <p:pic>
        <p:nvPicPr>
          <p:cNvPr id="7" name="Immagine 6" descr="gen3 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1"/>
          <a:stretch/>
        </p:blipFill>
        <p:spPr>
          <a:xfrm>
            <a:off x="3060216" y="0"/>
            <a:ext cx="60837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44468  E" pathEditMode="relative" ptsTypes="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091E-6 0 L 0.39067 0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1066E-7 0 L -0.47709 0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sfondo scu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"/>
            <a:ext cx="9144000" cy="5143500"/>
          </a:xfrm>
          <a:prstGeom prst="rect">
            <a:avLst/>
          </a:prstGeom>
        </p:spPr>
      </p:pic>
      <p:pic>
        <p:nvPicPr>
          <p:cNvPr id="14" name="Immagine 13" descr="case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49" y="2586700"/>
            <a:ext cx="5142696" cy="1817943"/>
          </a:xfrm>
          <a:prstGeom prst="rect">
            <a:avLst/>
          </a:prstGeom>
        </p:spPr>
      </p:pic>
      <p:pic>
        <p:nvPicPr>
          <p:cNvPr id="7" name="Immagine 6" descr="sfondo con lu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270273"/>
            <a:ext cx="914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700" dirty="0" smtClean="0">
                <a:solidFill>
                  <a:srgbClr val="00A0FF"/>
                </a:solidFill>
                <a:latin typeface="Segoe print"/>
                <a:cs typeface="Segoe print"/>
              </a:rPr>
              <a:t>La discesa dello Spirito Santo</a:t>
            </a:r>
            <a:endParaRPr lang="it-IT" sz="3700" dirty="0">
              <a:solidFill>
                <a:srgbClr val="00A0FF"/>
              </a:solidFill>
              <a:latin typeface="Segoe print"/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187110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nternet Point\Desktop\Immagini per Michel\Maria con gli apostol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3" b="18179"/>
          <a:stretch/>
        </p:blipFill>
        <p:spPr bwMode="auto">
          <a:xfrm>
            <a:off x="1810868" y="0"/>
            <a:ext cx="571481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42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-il-campo-dei-pastori-di-betlem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7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iritualityCA0031Jesus-in-the-mids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9" b="9167"/>
          <a:stretch/>
        </p:blipFill>
        <p:spPr>
          <a:xfrm>
            <a:off x="0" y="-56993"/>
            <a:ext cx="9144000" cy="520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tecostpic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l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a italiano 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6918" r="6918" b="5183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xresdefaul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13771" r="2502"/>
          <a:stretch/>
        </p:blipFill>
        <p:spPr>
          <a:xfrm>
            <a:off x="1928457" y="-84344"/>
            <a:ext cx="5267978" cy="52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3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6099" y="0"/>
            <a:ext cx="9200099" cy="516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1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-Ascension-of-Our-Lord-Jesus-Christ-robert-nyman-442994-unspl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Capa-Site-PTk-3-1024x57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SpiritualityCA0031Jesus-in-the-mids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9" b="9167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4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2"/>
          <p:cNvSpPr txBox="1"/>
          <p:nvPr/>
        </p:nvSpPr>
        <p:spPr>
          <a:xfrm>
            <a:off x="0" y="368950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solidFill>
                  <a:schemeClr val="bg1"/>
                </a:solidFill>
                <a:latin typeface="Gill Sans"/>
                <a:cs typeface="Gill Sans"/>
              </a:rPr>
              <a:t>Realizzazione a cura dei Centri Gen3, Rocca di Papa (Roma) </a:t>
            </a:r>
          </a:p>
          <a:p>
            <a:pPr algn="ctr"/>
            <a:r>
              <a:rPr lang="it-IT" sz="1500" dirty="0" smtClean="0">
                <a:solidFill>
                  <a:schemeClr val="bg1"/>
                </a:solidFill>
                <a:latin typeface="Gill Sans"/>
                <a:cs typeface="Gill Sans"/>
              </a:rPr>
              <a:t>ad uso interno del Movimento dei Focolari</a:t>
            </a:r>
            <a:endParaRPr lang="it-IT" sz="15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606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B_camel-248279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00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3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41791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7" y="-1"/>
            <a:ext cx="77128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Internet Point\Desktop\Immagini per Michel\Gesù vita pubblic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" b="11816"/>
          <a:stretch/>
        </p:blipFill>
        <p:spPr bwMode="auto">
          <a:xfrm>
            <a:off x="1791393" y="1"/>
            <a:ext cx="55673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7HM-Serbia 02 (9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7395"/>
          <a:stretch/>
        </p:blipFill>
        <p:spPr>
          <a:xfrm rot="482755">
            <a:off x="4083728" y="476519"/>
            <a:ext cx="4353106" cy="4170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magine 2" descr="20170729_190330-1-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88"/>
          <a:stretch/>
        </p:blipFill>
        <p:spPr>
          <a:xfrm>
            <a:off x="885213" y="513067"/>
            <a:ext cx="2828121" cy="4161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43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regar-o-evangelho-conectados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13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sfondo scu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490"/>
          </a:xfrm>
          <a:prstGeom prst="rect">
            <a:avLst/>
          </a:prstGeom>
        </p:spPr>
      </p:pic>
      <p:pic>
        <p:nvPicPr>
          <p:cNvPr id="14" name="Immagine 13" descr="case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49" y="2586700"/>
            <a:ext cx="5142696" cy="1817943"/>
          </a:xfrm>
          <a:prstGeom prst="rect">
            <a:avLst/>
          </a:prstGeom>
        </p:spPr>
      </p:pic>
      <p:pic>
        <p:nvPicPr>
          <p:cNvPr id="7" name="Immagine 6" descr="sfondo con lu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0"/>
            <a:ext cx="9144000" cy="5143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32726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00A0FF"/>
                </a:solidFill>
                <a:latin typeface="Segoe print"/>
                <a:cs typeface="Segoe print"/>
              </a:rPr>
              <a:t>La risurrezione di Gesù</a:t>
            </a:r>
            <a:endParaRPr lang="it-IT" sz="4000" dirty="0">
              <a:solidFill>
                <a:srgbClr val="00A0FF"/>
              </a:solidFill>
              <a:latin typeface="Segoe print"/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79895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37</Words>
  <Application>Microsoft Macintosh PowerPoint</Application>
  <PresentationFormat>On-screen Show (16:9)</PresentationFormat>
  <Paragraphs>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Centri Mondiali</dc:creator>
  <cp:lastModifiedBy>Maria Clara de Rezende Oliveira</cp:lastModifiedBy>
  <cp:revision>250</cp:revision>
  <cp:lastPrinted>2018-11-06T12:05:04Z</cp:lastPrinted>
  <dcterms:created xsi:type="dcterms:W3CDTF">2018-10-29T10:38:07Z</dcterms:created>
  <dcterms:modified xsi:type="dcterms:W3CDTF">2018-12-03T15:33:30Z</dcterms:modified>
</cp:coreProperties>
</file>