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96" r:id="rId2"/>
    <p:sldId id="298" r:id="rId3"/>
    <p:sldId id="284" r:id="rId4"/>
    <p:sldId id="293" r:id="rId5"/>
    <p:sldId id="261" r:id="rId6"/>
    <p:sldId id="292" r:id="rId7"/>
    <p:sldId id="269" r:id="rId8"/>
    <p:sldId id="265" r:id="rId9"/>
    <p:sldId id="276" r:id="rId10"/>
    <p:sldId id="278" r:id="rId11"/>
    <p:sldId id="271" r:id="rId12"/>
    <p:sldId id="280" r:id="rId13"/>
    <p:sldId id="264" r:id="rId14"/>
    <p:sldId id="273" r:id="rId15"/>
    <p:sldId id="282" r:id="rId16"/>
    <p:sldId id="285" r:id="rId17"/>
    <p:sldId id="279" r:id="rId18"/>
    <p:sldId id="268" r:id="rId19"/>
    <p:sldId id="283" r:id="rId20"/>
    <p:sldId id="277" r:id="rId21"/>
    <p:sldId id="272" r:id="rId22"/>
    <p:sldId id="274" r:id="rId23"/>
    <p:sldId id="300" r:id="rId2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67"/>
    <a:srgbClr val="5CAC34"/>
    <a:srgbClr val="00478A"/>
    <a:srgbClr val="0076B7"/>
    <a:srgbClr val="EEA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/>
    <p:restoredTop sz="62705" autoAdjust="0"/>
  </p:normalViewPr>
  <p:slideViewPr>
    <p:cSldViewPr snapToGrid="0" snapToObjects="1" showGuides="1">
      <p:cViewPr varScale="1">
        <p:scale>
          <a:sx n="63" d="100"/>
          <a:sy n="63" d="100"/>
        </p:scale>
        <p:origin x="2832" y="176"/>
      </p:cViewPr>
      <p:guideLst>
        <p:guide orient="horz"/>
        <p:guide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3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C5697-B775-9741-AC10-F6EF234B6545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99A9D-C034-2945-B69B-EB9F85DD9E4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69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385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265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00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919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363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685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124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0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953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101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66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944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347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5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56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96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96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61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24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77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99A9D-C034-2945-B69B-EB9F85DD9E4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85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31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63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08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59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24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95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28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12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84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90E2-64BC-D447-B121-3B0F36D44DB9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5A97-E964-9145-AB69-8A5D7E49F99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99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90E2-64BC-D447-B121-3B0F36D44DB9}" type="datetimeFigureOut">
              <a:rPr lang="it-IT" smtClean="0"/>
              <a:t>12/04/16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5A97-E964-9145-AB69-8A5D7E49F99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07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</p:spTree>
    <p:extLst>
      <p:ext uri="{BB962C8B-B14F-4D97-AF65-F5344CB8AC3E}">
        <p14:creationId xmlns:p14="http://schemas.microsoft.com/office/powerpoint/2010/main" val="3464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155007" y="1009681"/>
            <a:ext cx="4988993" cy="58477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FFFF"/>
                </a:solidFill>
              </a:rPr>
              <a:t>Play fair!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155007" y="1677033"/>
            <a:ext cx="4988993" cy="695575"/>
          </a:xfrm>
          <a:prstGeom prst="rect">
            <a:avLst/>
          </a:prstGeom>
          <a:solidFill>
            <a:srgbClr val="EEA52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sz="2400" i="1" dirty="0" smtClean="0"/>
              <a:t>ESSERE ONESTI CON SE STESSI </a:t>
            </a:r>
          </a:p>
          <a:p>
            <a:pPr>
              <a:lnSpc>
                <a:spcPct val="80000"/>
              </a:lnSpc>
            </a:pPr>
            <a:r>
              <a:rPr lang="it-IT" sz="2400" i="1" dirty="0" smtClean="0"/>
              <a:t>E CON GLI ALTRI.</a:t>
            </a:r>
            <a:endParaRPr lang="it-IT" sz="2400" i="1" dirty="0"/>
          </a:p>
        </p:txBody>
      </p:sp>
      <p:sp>
        <p:nvSpPr>
          <p:cNvPr id="16" name="Rettangolo 15"/>
          <p:cNvSpPr/>
          <p:nvPr/>
        </p:nvSpPr>
        <p:spPr>
          <a:xfrm>
            <a:off x="3671569" y="627529"/>
            <a:ext cx="896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2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</p:spTree>
    <p:extLst>
      <p:ext uri="{BB962C8B-B14F-4D97-AF65-F5344CB8AC3E}">
        <p14:creationId xmlns:p14="http://schemas.microsoft.com/office/powerpoint/2010/main" val="1884473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155007" y="3833401"/>
            <a:ext cx="4988993" cy="58477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it-IT" sz="3200" b="1" dirty="0" err="1">
                <a:solidFill>
                  <a:schemeClr val="bg1"/>
                </a:solidFill>
              </a:rPr>
              <a:t>Hang</a:t>
            </a:r>
            <a:r>
              <a:rPr lang="it-IT" sz="3200" b="1" dirty="0">
                <a:solidFill>
                  <a:schemeClr val="bg1"/>
                </a:solidFill>
              </a:rPr>
              <a:t> in!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155007" y="4500753"/>
            <a:ext cx="4988993" cy="695575"/>
          </a:xfrm>
          <a:prstGeom prst="rect">
            <a:avLst/>
          </a:prstGeom>
          <a:solidFill>
            <a:srgbClr val="EEA52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sz="2400" i="1" dirty="0" smtClean="0"/>
              <a:t>NON MOLLARE MAI, </a:t>
            </a:r>
          </a:p>
          <a:p>
            <a:pPr>
              <a:lnSpc>
                <a:spcPct val="80000"/>
              </a:lnSpc>
            </a:pPr>
            <a:r>
              <a:rPr lang="it-IT" sz="2400" i="1" dirty="0" smtClean="0"/>
              <a:t>ANCHE QUANDO È DIFFICILE.</a:t>
            </a:r>
            <a:endParaRPr lang="it-IT" sz="2400" i="1" dirty="0"/>
          </a:p>
        </p:txBody>
      </p:sp>
      <p:sp>
        <p:nvSpPr>
          <p:cNvPr id="16" name="Rettangolo 15"/>
          <p:cNvSpPr/>
          <p:nvPr/>
        </p:nvSpPr>
        <p:spPr>
          <a:xfrm>
            <a:off x="3659809" y="3448897"/>
            <a:ext cx="896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3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</p:spTree>
    <p:extLst>
      <p:ext uri="{BB962C8B-B14F-4D97-AF65-F5344CB8AC3E}">
        <p14:creationId xmlns:p14="http://schemas.microsoft.com/office/powerpoint/2010/main" val="18844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155007" y="3903965"/>
            <a:ext cx="4988993" cy="58477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FFFF"/>
                </a:solidFill>
              </a:rPr>
              <a:t>Take care of!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155007" y="4571317"/>
            <a:ext cx="4988993" cy="695575"/>
          </a:xfrm>
          <a:prstGeom prst="rect">
            <a:avLst/>
          </a:prstGeom>
          <a:solidFill>
            <a:srgbClr val="EEA52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sz="2400" i="1" dirty="0" smtClean="0"/>
              <a:t>TRATTARE TUTTI CON RISPETTO: CIASCUNO È IMPORTANTE.</a:t>
            </a:r>
            <a:endParaRPr lang="it-IT" sz="2400" i="1" dirty="0"/>
          </a:p>
        </p:txBody>
      </p:sp>
      <p:sp>
        <p:nvSpPr>
          <p:cNvPr id="16" name="Rettangolo 15"/>
          <p:cNvSpPr/>
          <p:nvPr/>
        </p:nvSpPr>
        <p:spPr>
          <a:xfrm>
            <a:off x="3616558" y="3515132"/>
            <a:ext cx="896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4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5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</p:spTree>
    <p:extLst>
      <p:ext uri="{BB962C8B-B14F-4D97-AF65-F5344CB8AC3E}">
        <p14:creationId xmlns:p14="http://schemas.microsoft.com/office/powerpoint/2010/main" val="18844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155007" y="4486118"/>
            <a:ext cx="4988993" cy="58477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FFFF"/>
                </a:solidFill>
              </a:rPr>
              <a:t>Celebrate!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155007" y="5153470"/>
            <a:ext cx="4988993" cy="695575"/>
          </a:xfrm>
          <a:prstGeom prst="rect">
            <a:avLst/>
          </a:prstGeom>
          <a:solidFill>
            <a:srgbClr val="EEA52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sz="2400" i="1" dirty="0" smtClean="0"/>
              <a:t>APPLAUDIRE IL SUCCESSO </a:t>
            </a:r>
          </a:p>
          <a:p>
            <a:pPr>
              <a:lnSpc>
                <a:spcPct val="80000"/>
              </a:lnSpc>
            </a:pPr>
            <a:r>
              <a:rPr lang="it-IT" sz="2400" i="1" dirty="0" smtClean="0"/>
              <a:t>ALTRUI COME IL PROPRIO.</a:t>
            </a:r>
            <a:endParaRPr lang="it-IT" sz="2400" i="1" dirty="0"/>
          </a:p>
        </p:txBody>
      </p:sp>
      <p:sp>
        <p:nvSpPr>
          <p:cNvPr id="16" name="Rettangolo 15"/>
          <p:cNvSpPr/>
          <p:nvPr/>
        </p:nvSpPr>
        <p:spPr>
          <a:xfrm>
            <a:off x="3677449" y="4097289"/>
            <a:ext cx="896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5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</p:spTree>
    <p:extLst>
      <p:ext uri="{BB962C8B-B14F-4D97-AF65-F5344CB8AC3E}">
        <p14:creationId xmlns:p14="http://schemas.microsoft.com/office/powerpoint/2010/main" val="18844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0" y="473993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sz="6000" b="1" i="1" dirty="0" smtClean="0">
                <a:solidFill>
                  <a:srgbClr val="0070C0"/>
                </a:solidFill>
              </a:rPr>
              <a:t>LA </a:t>
            </a:r>
            <a:r>
              <a:rPr lang="it-IT" sz="6000" b="1" i="1" dirty="0" smtClean="0">
                <a:solidFill>
                  <a:srgbClr val="AC0067"/>
                </a:solidFill>
              </a:rPr>
              <a:t>STAFFETTA</a:t>
            </a:r>
          </a:p>
          <a:p>
            <a:pPr algn="ctr">
              <a:lnSpc>
                <a:spcPct val="70000"/>
              </a:lnSpc>
            </a:pPr>
            <a:r>
              <a:rPr lang="it-IT" sz="6000" b="1" i="1" dirty="0" smtClean="0">
                <a:solidFill>
                  <a:srgbClr val="FF0000"/>
                </a:solidFill>
              </a:rPr>
              <a:t>MONDIALE</a:t>
            </a:r>
            <a:r>
              <a:rPr lang="it-IT" sz="60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6000" b="1" i="1" dirty="0" smtClean="0">
                <a:solidFill>
                  <a:srgbClr val="00478A"/>
                </a:solidFill>
              </a:rPr>
              <a:t>PER </a:t>
            </a:r>
            <a:r>
              <a:rPr lang="it-IT" sz="6000" b="1" i="1" dirty="0" smtClean="0">
                <a:solidFill>
                  <a:srgbClr val="5CAC34"/>
                </a:solidFill>
              </a:rPr>
              <a:t>LA</a:t>
            </a:r>
            <a:r>
              <a:rPr lang="it-IT" sz="60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6000" b="1" i="1" dirty="0" smtClean="0">
                <a:solidFill>
                  <a:srgbClr val="FF0000"/>
                </a:solidFill>
              </a:rPr>
              <a:t>PACE</a:t>
            </a:r>
            <a:endParaRPr lang="it-IT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0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</p:spTree>
    <p:extLst>
      <p:ext uri="{BB962C8B-B14F-4D97-AF65-F5344CB8AC3E}">
        <p14:creationId xmlns:p14="http://schemas.microsoft.com/office/powerpoint/2010/main" val="18844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  <p:sp>
        <p:nvSpPr>
          <p:cNvPr id="14" name="Rettangolo 13"/>
          <p:cNvSpPr/>
          <p:nvPr/>
        </p:nvSpPr>
        <p:spPr>
          <a:xfrm flipH="1">
            <a:off x="0" y="942869"/>
            <a:ext cx="4155007" cy="58477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r"/>
            <a:r>
              <a:rPr lang="it-IT" sz="3200" b="1" dirty="0" err="1">
                <a:solidFill>
                  <a:srgbClr val="FFFFFF"/>
                </a:solidFill>
              </a:rPr>
              <a:t>Make</a:t>
            </a:r>
            <a:r>
              <a:rPr lang="it-IT" sz="3200" b="1" dirty="0">
                <a:solidFill>
                  <a:srgbClr val="FFFFFF"/>
                </a:solidFill>
              </a:rPr>
              <a:t> a </a:t>
            </a:r>
            <a:r>
              <a:rPr lang="it-IT" sz="3200" b="1" dirty="0" err="1">
                <a:solidFill>
                  <a:srgbClr val="FFFFFF"/>
                </a:solidFill>
              </a:rPr>
              <a:t>difference</a:t>
            </a:r>
            <a:r>
              <a:rPr lang="it-IT" sz="3200" b="1" dirty="0">
                <a:solidFill>
                  <a:srgbClr val="FFFFFF"/>
                </a:solidFill>
              </a:rPr>
              <a:t>! </a:t>
            </a:r>
          </a:p>
        </p:txBody>
      </p:sp>
      <p:sp>
        <p:nvSpPr>
          <p:cNvPr id="15" name="Rettangolo 14"/>
          <p:cNvSpPr/>
          <p:nvPr/>
        </p:nvSpPr>
        <p:spPr>
          <a:xfrm flipH="1">
            <a:off x="0" y="1610221"/>
            <a:ext cx="4155007" cy="695575"/>
          </a:xfrm>
          <a:prstGeom prst="rect">
            <a:avLst/>
          </a:prstGeom>
          <a:solidFill>
            <a:srgbClr val="EEA520"/>
          </a:solidFill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it-IT" sz="2400" i="1" dirty="0" smtClean="0"/>
              <a:t>GRANDI METE SI POSSONO </a:t>
            </a:r>
          </a:p>
          <a:p>
            <a:pPr algn="r">
              <a:lnSpc>
                <a:spcPct val="80000"/>
              </a:lnSpc>
            </a:pPr>
            <a:r>
              <a:rPr lang="it-IT" sz="2400" i="1" dirty="0" smtClean="0"/>
              <a:t>RAGGIUNGERE SOLO INSIEME.</a:t>
            </a:r>
            <a:endParaRPr lang="it-IT" sz="2400" i="1" dirty="0"/>
          </a:p>
        </p:txBody>
      </p:sp>
      <p:sp>
        <p:nvSpPr>
          <p:cNvPr id="16" name="Rettangolo 15"/>
          <p:cNvSpPr/>
          <p:nvPr/>
        </p:nvSpPr>
        <p:spPr>
          <a:xfrm>
            <a:off x="4004630" y="555554"/>
            <a:ext cx="896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6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0" y="5457993"/>
            <a:ext cx="9143999" cy="73866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it-IT" sz="6000" b="1" i="1" dirty="0" smtClean="0">
                <a:solidFill>
                  <a:srgbClr val="EEA520"/>
                </a:solidFill>
              </a:rPr>
              <a:t>ASPETTIAMO </a:t>
            </a:r>
            <a:r>
              <a:rPr lang="it-IT" sz="6000" b="1" i="1" dirty="0" smtClean="0">
                <a:solidFill>
                  <a:srgbClr val="FF0000"/>
                </a:solidFill>
              </a:rPr>
              <a:t>TUTTI</a:t>
            </a:r>
            <a:r>
              <a:rPr lang="it-IT" sz="6000" b="1" i="1" dirty="0" smtClean="0">
                <a:solidFill>
                  <a:srgbClr val="EEA520"/>
                </a:solidFill>
              </a:rPr>
              <a:t> </a:t>
            </a:r>
            <a:r>
              <a:rPr lang="it-IT" sz="6000" b="1" i="1" dirty="0" smtClean="0">
                <a:solidFill>
                  <a:srgbClr val="0076B7"/>
                </a:solidFill>
              </a:rPr>
              <a:t>VOI </a:t>
            </a:r>
            <a:endParaRPr lang="it-IT" sz="6000" i="1" dirty="0">
              <a:solidFill>
                <a:srgbClr val="007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3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vortex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</p:spTree>
    <p:extLst>
      <p:ext uri="{BB962C8B-B14F-4D97-AF65-F5344CB8AC3E}">
        <p14:creationId xmlns:p14="http://schemas.microsoft.com/office/powerpoint/2010/main" val="33002537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12275" y="2767280"/>
            <a:ext cx="3263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“Run4unity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- con </a:t>
            </a:r>
          </a:p>
          <a:p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il dado </a:t>
            </a:r>
            <a:r>
              <a:rPr lang="it-IT" sz="2000" dirty="0" smtClean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Sport4peace</a:t>
            </a:r>
            <a:r>
              <a:rPr lang="it-IT" sz="2000" dirty="0" smtClean="0">
                <a:latin typeface="Aachen Std" charset="0"/>
                <a:ea typeface="Aachen Std" charset="0"/>
                <a:cs typeface="Aachen Std" charset="0"/>
              </a:rPr>
              <a:t>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-</a:t>
            </a:r>
            <a:r>
              <a:rPr lang="it-IT" sz="2000" dirty="0" smtClean="0">
                <a:latin typeface="Aachen Std" charset="0"/>
                <a:ea typeface="Aachen Std" charset="0"/>
                <a:cs typeface="Aachen Std" charset="0"/>
              </a:rPr>
              <a:t>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si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basa sulla </a:t>
            </a: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achen Std" charset="0"/>
              <a:ea typeface="Aachen Std" charset="0"/>
              <a:cs typeface="Aachen Std" charset="0"/>
            </a:endParaRPr>
          </a:p>
          <a:p>
            <a:r>
              <a:rPr lang="it-IT" sz="2000" dirty="0" smtClean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“</a:t>
            </a:r>
            <a:r>
              <a:rPr lang="it-IT" sz="2000" dirty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R</a:t>
            </a:r>
            <a:r>
              <a:rPr lang="it-IT" sz="2000" dirty="0" smtClean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egola </a:t>
            </a:r>
            <a:r>
              <a:rPr lang="it-IT" sz="2000" dirty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d’oro</a:t>
            </a:r>
            <a:r>
              <a:rPr lang="it-IT" sz="2000" dirty="0" smtClean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”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.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achen Std" charset="0"/>
              <a:ea typeface="Aachen Std" charset="0"/>
              <a:cs typeface="Aachen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  <p:sp>
        <p:nvSpPr>
          <p:cNvPr id="4" name="Rettangolo 3"/>
          <p:cNvSpPr/>
          <p:nvPr/>
        </p:nvSpPr>
        <p:spPr>
          <a:xfrm>
            <a:off x="340558" y="4266260"/>
            <a:ext cx="326335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achen Std" charset="0"/>
                <a:ea typeface="Aachen Std" charset="0"/>
                <a:cs typeface="Aachen Std" charset="0"/>
              </a:rPr>
              <a:t>“Fa agli altri ciò che vorresti fosse fatto a te” </a:t>
            </a:r>
            <a:r>
              <a:rPr lang="it-IT" sz="2000" dirty="0" smtClean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in forme simili è presente in tutte le culture o </a:t>
            </a:r>
            <a:r>
              <a:rPr lang="it-IT" sz="2000" smtClean="0">
                <a:solidFill>
                  <a:srgbClr val="5CAC34"/>
                </a:solidFill>
                <a:latin typeface="Aachen Std" charset="0"/>
                <a:ea typeface="Aachen Std" charset="0"/>
                <a:cs typeface="Aachen Std" charset="0"/>
              </a:rPr>
              <a:t>le religioni”</a:t>
            </a:r>
            <a:r>
              <a:rPr lang="it-IT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Aachen Std" charset="0"/>
                <a:ea typeface="Aachen Std" charset="0"/>
                <a:cs typeface="Aachen Std" charset="0"/>
              </a:rPr>
              <a:t>.</a:t>
            </a: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achen Std" charset="0"/>
              <a:ea typeface="Aachen Std" charset="0"/>
              <a:cs typeface="Aachen Std" charset="0"/>
            </a:endParaRPr>
          </a:p>
          <a:p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achen Std" charset="0"/>
              <a:ea typeface="Aachen Std" charset="0"/>
              <a:cs typeface="Aachen St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2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</p:spTree>
    <p:extLst>
      <p:ext uri="{BB962C8B-B14F-4D97-AF65-F5344CB8AC3E}">
        <p14:creationId xmlns:p14="http://schemas.microsoft.com/office/powerpoint/2010/main" val="1614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155007" y="2245696"/>
            <a:ext cx="4988993" cy="58477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Play hard – Do </a:t>
            </a:r>
            <a:r>
              <a:rPr lang="it-IT" sz="3200" b="1" dirty="0" err="1">
                <a:solidFill>
                  <a:schemeClr val="bg1"/>
                </a:solidFill>
              </a:rPr>
              <a:t>your</a:t>
            </a:r>
            <a:r>
              <a:rPr lang="it-IT" sz="3200" b="1" dirty="0">
                <a:solidFill>
                  <a:schemeClr val="bg1"/>
                </a:solidFill>
              </a:rPr>
              <a:t> best!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155007" y="2913048"/>
            <a:ext cx="4988993" cy="695575"/>
          </a:xfrm>
          <a:prstGeom prst="rect">
            <a:avLst/>
          </a:prstGeom>
          <a:solidFill>
            <a:srgbClr val="EEA52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t-IT" sz="2400" i="1" dirty="0" smtClean="0"/>
              <a:t>DARE IL MEGLIO DI SÉ, </a:t>
            </a:r>
            <a:br>
              <a:rPr lang="it-IT" sz="2400" i="1" dirty="0" smtClean="0"/>
            </a:br>
            <a:r>
              <a:rPr lang="it-IT" sz="2400" i="1" dirty="0" smtClean="0"/>
              <a:t>PARTECIPARE CON GIOIA.</a:t>
            </a:r>
            <a:endParaRPr lang="it-IT" sz="2400" i="1" dirty="0"/>
          </a:p>
        </p:txBody>
      </p:sp>
      <p:sp>
        <p:nvSpPr>
          <p:cNvPr id="16" name="Rettangolo 15"/>
          <p:cNvSpPr/>
          <p:nvPr/>
        </p:nvSpPr>
        <p:spPr>
          <a:xfrm>
            <a:off x="3642169" y="1856861"/>
            <a:ext cx="896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1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3788" y="6205252"/>
            <a:ext cx="9090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cap="all" dirty="0">
                <a:solidFill>
                  <a:schemeClr val="bg1">
                    <a:lumMod val="50000"/>
                  </a:schemeClr>
                </a:solidFill>
              </a:rPr>
              <a:t>RUN4UNITY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it-IT" sz="2000" cap="all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it-IT" sz="2000" cap="all" dirty="0">
                <a:solidFill>
                  <a:schemeClr val="bg1">
                    <a:lumMod val="50000"/>
                  </a:schemeClr>
                </a:solidFill>
              </a:rPr>
              <a:t>staffetta mondiale per la pace</a:t>
            </a:r>
          </a:p>
        </p:txBody>
      </p:sp>
    </p:spTree>
    <p:extLst>
      <p:ext uri="{BB962C8B-B14F-4D97-AF65-F5344CB8AC3E}">
        <p14:creationId xmlns:p14="http://schemas.microsoft.com/office/powerpoint/2010/main" val="18844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303</Words>
  <Application>Microsoft Macintosh PowerPoint</Application>
  <PresentationFormat>Presentazione su schermo (4:3)</PresentationFormat>
  <Paragraphs>72</Paragraphs>
  <Slides>23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Aachen Std</vt:lpstr>
      <vt:lpstr>Arial</vt:lpstr>
      <vt:lpstr>Calibri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ago</dc:creator>
  <cp:lastModifiedBy>ago spolti</cp:lastModifiedBy>
  <cp:revision>77</cp:revision>
  <dcterms:created xsi:type="dcterms:W3CDTF">2015-05-12T09:44:19Z</dcterms:created>
  <dcterms:modified xsi:type="dcterms:W3CDTF">2016-04-12T11:47:09Z</dcterms:modified>
</cp:coreProperties>
</file>